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944100" cy="7099300"/>
  <p:notesSz cx="6858000" cy="9144000"/>
  <p:defaultTextStyle>
    <a:defPPr>
      <a:defRPr lang="en-US"/>
    </a:defPPr>
    <a:lvl1pPr marL="0" algn="l" defTabSz="4868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6825" algn="l" defTabSz="4868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73654" algn="l" defTabSz="4868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60478" algn="l" defTabSz="4868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47306" algn="l" defTabSz="4868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34132" algn="l" defTabSz="4868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20957" algn="l" defTabSz="4868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07785" algn="l" defTabSz="4868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94609" algn="l" defTabSz="4868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3" d="100"/>
          <a:sy n="73" d="100"/>
        </p:scale>
        <p:origin x="-2184" y="-104"/>
      </p:cViewPr>
      <p:guideLst>
        <p:guide orient="horz" pos="2236"/>
        <p:guide pos="313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5809" y="2205389"/>
            <a:ext cx="8452485" cy="1521748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1617" y="4022939"/>
            <a:ext cx="6960870" cy="181426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868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736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604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473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34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20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07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94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611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972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5516" y="4561960"/>
            <a:ext cx="8452485" cy="1410001"/>
          </a:xfrm>
        </p:spPr>
        <p:txBody>
          <a:bodyPr anchor="t"/>
          <a:lstStyle>
            <a:lvl1pPr algn="l">
              <a:defRPr sz="43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5516" y="3008989"/>
            <a:ext cx="8452485" cy="1552971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86825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7365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 marL="146047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4730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43413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92095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40778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9460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62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7208" y="1656506"/>
            <a:ext cx="4391978" cy="468521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54919" y="1656506"/>
            <a:ext cx="4391978" cy="468521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9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208" y="1589129"/>
            <a:ext cx="4393704" cy="662273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86825" indent="0">
              <a:buNone/>
              <a:defRPr sz="2100" b="1"/>
            </a:lvl2pPr>
            <a:lvl3pPr marL="973654" indent="0">
              <a:buNone/>
              <a:defRPr sz="1900" b="1"/>
            </a:lvl3pPr>
            <a:lvl4pPr marL="1460478" indent="0">
              <a:buNone/>
              <a:defRPr sz="1700" b="1"/>
            </a:lvl4pPr>
            <a:lvl5pPr marL="1947306" indent="0">
              <a:buNone/>
              <a:defRPr sz="1700" b="1"/>
            </a:lvl5pPr>
            <a:lvl6pPr marL="2434132" indent="0">
              <a:buNone/>
              <a:defRPr sz="1700" b="1"/>
            </a:lvl6pPr>
            <a:lvl7pPr marL="2920957" indent="0">
              <a:buNone/>
              <a:defRPr sz="1700" b="1"/>
            </a:lvl7pPr>
            <a:lvl8pPr marL="3407785" indent="0">
              <a:buNone/>
              <a:defRPr sz="1700" b="1"/>
            </a:lvl8pPr>
            <a:lvl9pPr marL="3894609" indent="0">
              <a:buNone/>
              <a:defRPr sz="17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208" y="2251400"/>
            <a:ext cx="4393704" cy="4090315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51471" y="1589129"/>
            <a:ext cx="4395430" cy="662273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86825" indent="0">
              <a:buNone/>
              <a:defRPr sz="2100" b="1"/>
            </a:lvl2pPr>
            <a:lvl3pPr marL="973654" indent="0">
              <a:buNone/>
              <a:defRPr sz="1900" b="1"/>
            </a:lvl3pPr>
            <a:lvl4pPr marL="1460478" indent="0">
              <a:buNone/>
              <a:defRPr sz="1700" b="1"/>
            </a:lvl4pPr>
            <a:lvl5pPr marL="1947306" indent="0">
              <a:buNone/>
              <a:defRPr sz="1700" b="1"/>
            </a:lvl5pPr>
            <a:lvl6pPr marL="2434132" indent="0">
              <a:buNone/>
              <a:defRPr sz="1700" b="1"/>
            </a:lvl6pPr>
            <a:lvl7pPr marL="2920957" indent="0">
              <a:buNone/>
              <a:defRPr sz="1700" b="1"/>
            </a:lvl7pPr>
            <a:lvl8pPr marL="3407785" indent="0">
              <a:buNone/>
              <a:defRPr sz="1700" b="1"/>
            </a:lvl8pPr>
            <a:lvl9pPr marL="3894609" indent="0">
              <a:buNone/>
              <a:defRPr sz="17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51471" y="2251400"/>
            <a:ext cx="4395430" cy="4090315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736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080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400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211" y="282660"/>
            <a:ext cx="3271540" cy="12029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867" y="282663"/>
            <a:ext cx="5559028" cy="6059056"/>
          </a:xfrm>
        </p:spPr>
        <p:txBody>
          <a:bodyPr/>
          <a:lstStyle>
            <a:lvl1pPr>
              <a:defRPr sz="3400"/>
            </a:lvl1pPr>
            <a:lvl2pPr>
              <a:defRPr sz="3000"/>
            </a:lvl2pPr>
            <a:lvl3pPr>
              <a:defRPr sz="26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7211" y="1485600"/>
            <a:ext cx="3271540" cy="4856118"/>
          </a:xfrm>
        </p:spPr>
        <p:txBody>
          <a:bodyPr/>
          <a:lstStyle>
            <a:lvl1pPr marL="0" indent="0">
              <a:buNone/>
              <a:defRPr sz="1500"/>
            </a:lvl1pPr>
            <a:lvl2pPr marL="486825" indent="0">
              <a:buNone/>
              <a:defRPr sz="1300"/>
            </a:lvl2pPr>
            <a:lvl3pPr marL="973654" indent="0">
              <a:buNone/>
              <a:defRPr sz="1100"/>
            </a:lvl3pPr>
            <a:lvl4pPr marL="1460478" indent="0">
              <a:buNone/>
              <a:defRPr sz="1000"/>
            </a:lvl4pPr>
            <a:lvl5pPr marL="1947306" indent="0">
              <a:buNone/>
              <a:defRPr sz="1000"/>
            </a:lvl5pPr>
            <a:lvl6pPr marL="2434132" indent="0">
              <a:buNone/>
              <a:defRPr sz="1000"/>
            </a:lvl6pPr>
            <a:lvl7pPr marL="2920957" indent="0">
              <a:buNone/>
              <a:defRPr sz="1000"/>
            </a:lvl7pPr>
            <a:lvl8pPr marL="3407785" indent="0">
              <a:buNone/>
              <a:defRPr sz="1000"/>
            </a:lvl8pPr>
            <a:lvl9pPr marL="3894609" indent="0">
              <a:buNone/>
              <a:defRPr sz="10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957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9113" y="4969510"/>
            <a:ext cx="5966460" cy="586681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9113" y="634337"/>
            <a:ext cx="5966460" cy="4259580"/>
          </a:xfrm>
        </p:spPr>
        <p:txBody>
          <a:bodyPr/>
          <a:lstStyle>
            <a:lvl1pPr marL="0" indent="0">
              <a:buNone/>
              <a:defRPr sz="3400"/>
            </a:lvl1pPr>
            <a:lvl2pPr marL="486825" indent="0">
              <a:buNone/>
              <a:defRPr sz="3000"/>
            </a:lvl2pPr>
            <a:lvl3pPr marL="973654" indent="0">
              <a:buNone/>
              <a:defRPr sz="2600"/>
            </a:lvl3pPr>
            <a:lvl4pPr marL="1460478" indent="0">
              <a:buNone/>
              <a:defRPr sz="2100"/>
            </a:lvl4pPr>
            <a:lvl5pPr marL="1947306" indent="0">
              <a:buNone/>
              <a:defRPr sz="2100"/>
            </a:lvl5pPr>
            <a:lvl6pPr marL="2434132" indent="0">
              <a:buNone/>
              <a:defRPr sz="2100"/>
            </a:lvl6pPr>
            <a:lvl7pPr marL="2920957" indent="0">
              <a:buNone/>
              <a:defRPr sz="2100"/>
            </a:lvl7pPr>
            <a:lvl8pPr marL="3407785" indent="0">
              <a:buNone/>
              <a:defRPr sz="2100"/>
            </a:lvl8pPr>
            <a:lvl9pPr marL="3894609" indent="0">
              <a:buNone/>
              <a:defRPr sz="21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9113" y="5556191"/>
            <a:ext cx="5966460" cy="833182"/>
          </a:xfrm>
        </p:spPr>
        <p:txBody>
          <a:bodyPr/>
          <a:lstStyle>
            <a:lvl1pPr marL="0" indent="0">
              <a:buNone/>
              <a:defRPr sz="1500"/>
            </a:lvl1pPr>
            <a:lvl2pPr marL="486825" indent="0">
              <a:buNone/>
              <a:defRPr sz="1300"/>
            </a:lvl2pPr>
            <a:lvl3pPr marL="973654" indent="0">
              <a:buNone/>
              <a:defRPr sz="1100"/>
            </a:lvl3pPr>
            <a:lvl4pPr marL="1460478" indent="0">
              <a:buNone/>
              <a:defRPr sz="1000"/>
            </a:lvl4pPr>
            <a:lvl5pPr marL="1947306" indent="0">
              <a:buNone/>
              <a:defRPr sz="1000"/>
            </a:lvl5pPr>
            <a:lvl6pPr marL="2434132" indent="0">
              <a:buNone/>
              <a:defRPr sz="1000"/>
            </a:lvl6pPr>
            <a:lvl7pPr marL="2920957" indent="0">
              <a:buNone/>
              <a:defRPr sz="1000"/>
            </a:lvl7pPr>
            <a:lvl8pPr marL="3407785" indent="0">
              <a:buNone/>
              <a:defRPr sz="1000"/>
            </a:lvl8pPr>
            <a:lvl9pPr marL="3894609" indent="0">
              <a:buNone/>
              <a:defRPr sz="10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217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111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9476" y="284306"/>
            <a:ext cx="2237423" cy="6057412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7206" y="284306"/>
            <a:ext cx="6546533" cy="6057412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30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7207" y="284304"/>
            <a:ext cx="8949690" cy="1183217"/>
          </a:xfrm>
          <a:prstGeom prst="rect">
            <a:avLst/>
          </a:prstGeom>
        </p:spPr>
        <p:txBody>
          <a:bodyPr vert="horz" lIns="97364" tIns="48682" rIns="97364" bIns="48682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207" y="1656506"/>
            <a:ext cx="8949690" cy="4685210"/>
          </a:xfrm>
          <a:prstGeom prst="rect">
            <a:avLst/>
          </a:prstGeom>
        </p:spPr>
        <p:txBody>
          <a:bodyPr vert="horz" lIns="97364" tIns="48682" rIns="97364" bIns="48682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7205" y="6580003"/>
            <a:ext cx="2320290" cy="377972"/>
          </a:xfrm>
          <a:prstGeom prst="rect">
            <a:avLst/>
          </a:prstGeom>
        </p:spPr>
        <p:txBody>
          <a:bodyPr vert="horz" lIns="97364" tIns="48682" rIns="97364" bIns="4868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C5641-DDA6-AC4F-A264-43DA75EBD49D}" type="datetimeFigureOut">
              <a:rPr lang="en-US" smtClean="0"/>
              <a:t>20/09/16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97570" y="6580003"/>
            <a:ext cx="3148965" cy="377972"/>
          </a:xfrm>
          <a:prstGeom prst="rect">
            <a:avLst/>
          </a:prstGeom>
        </p:spPr>
        <p:txBody>
          <a:bodyPr vert="horz" lIns="97364" tIns="48682" rIns="97364" bIns="4868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26605" y="6580003"/>
            <a:ext cx="2320290" cy="377972"/>
          </a:xfrm>
          <a:prstGeom prst="rect">
            <a:avLst/>
          </a:prstGeom>
        </p:spPr>
        <p:txBody>
          <a:bodyPr vert="horz" lIns="97364" tIns="48682" rIns="97364" bIns="4868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72A7A-A1A8-7D42-8F61-311B242495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70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86825" rtl="0" eaLnBrk="1" latinLnBrk="0" hangingPunct="1">
        <a:spcBef>
          <a:spcPct val="0"/>
        </a:spcBef>
        <a:buNone/>
        <a:defRPr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119" indent="-365119" algn="l" defTabSz="486825" rtl="0" eaLnBrk="1" latinLnBrk="0" hangingPunct="1">
        <a:spcBef>
          <a:spcPct val="20000"/>
        </a:spcBef>
        <a:buFont typeface="Arial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91093" indent="-304266" algn="l" defTabSz="486825" rtl="0" eaLnBrk="1" latinLnBrk="0" hangingPunct="1">
        <a:spcBef>
          <a:spcPct val="20000"/>
        </a:spcBef>
        <a:buFont typeface="Arial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17065" indent="-243413" algn="l" defTabSz="486825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03892" indent="-243413" algn="l" defTabSz="486825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90719" indent="-243413" algn="l" defTabSz="486825" rtl="0" eaLnBrk="1" latinLnBrk="0" hangingPunct="1">
        <a:spcBef>
          <a:spcPct val="20000"/>
        </a:spcBef>
        <a:buFont typeface="Arial"/>
        <a:buChar char="»"/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7544" indent="-243413" algn="l" defTabSz="486825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64371" indent="-243413" algn="l" defTabSz="486825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1197" indent="-243413" algn="l" defTabSz="486825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38023" indent="-243413" algn="l" defTabSz="486825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68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6825" algn="l" defTabSz="4868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73654" algn="l" defTabSz="4868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60478" algn="l" defTabSz="4868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47306" algn="l" defTabSz="4868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34132" algn="l" defTabSz="4868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20957" algn="l" defTabSz="4868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07785" algn="l" defTabSz="4868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94609" algn="l" defTabSz="486825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 descr="00finocchio-5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14"/>
          <a:stretch/>
        </p:blipFill>
        <p:spPr>
          <a:xfrm>
            <a:off x="0" y="0"/>
            <a:ext cx="10072397" cy="70993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73964" y="6523091"/>
            <a:ext cx="205497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PM Canvas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97477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</Words>
  <Application>Microsoft Macintosh PowerPoint</Application>
  <PresentationFormat>Custom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InCor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Fernanda Martins Viana</dc:creator>
  <cp:lastModifiedBy>Fernanda Martins Viana</cp:lastModifiedBy>
  <cp:revision>5</cp:revision>
  <dcterms:created xsi:type="dcterms:W3CDTF">2016-09-20T17:41:29Z</dcterms:created>
  <dcterms:modified xsi:type="dcterms:W3CDTF">2016-09-20T18:41:00Z</dcterms:modified>
</cp:coreProperties>
</file>